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24384000" cy="13716000"/>
  <p:notesSz cx="6858000" cy="9144000"/>
  <p:embeddedFontLst>
    <p:embeddedFont>
      <p:font typeface="210 Neverland Regular"/>
      <p:regular r:id="rId15"/>
    </p:embeddedFont>
    <p:embeddedFont>
      <p:font typeface="210 OmniGothic 040"/>
      <p:regular r:id="rId16"/>
    </p:embeddedFont>
    <p:embeddedFont>
      <p:font typeface="210 Luckysuper Regular"/>
      <p:regular r:id="rId17"/>
    </p:embeddedFont>
    <p:embeddedFont>
      <p:font typeface="210 OmniGothic 030"/>
      <p:regular r:id="rId18"/>
    </p:embeddedFont>
    <p:embeddedFont>
      <p:font typeface="Pretendard Regular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.fntdata" Type="http://schemas.openxmlformats.org/officeDocument/2006/relationships/font"/><Relationship Id="rId16" Target="fonts/font2.fntdata" Type="http://schemas.openxmlformats.org/officeDocument/2006/relationships/font"/><Relationship Id="rId17" Target="fonts/font3.fntdata" Type="http://schemas.openxmlformats.org/officeDocument/2006/relationships/font"/><Relationship Id="rId18" Target="fonts/font4.fntdata" Type="http://schemas.openxmlformats.org/officeDocument/2006/relationships/font"/><Relationship Id="rId19" Target="fonts/font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7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7.pn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25.png" Type="http://schemas.openxmlformats.org/officeDocument/2006/relationships/image"/><Relationship Id="rId13" Target="../media/image26.png" Type="http://schemas.openxmlformats.org/officeDocument/2006/relationships/image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32.png" Type="http://schemas.openxmlformats.org/officeDocument/2006/relationships/image"/><Relationship Id="rId6" Target="../media/image33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43.png" Type="http://schemas.openxmlformats.org/officeDocument/2006/relationships/image"/><Relationship Id="rId12" Target="../media/image44.png" Type="http://schemas.openxmlformats.org/officeDocument/2006/relationships/image"/><Relationship Id="rId13" Target="../media/image45.png" Type="http://schemas.openxmlformats.org/officeDocument/2006/relationships/image"/><Relationship Id="rId14" Target="../media/image46.png" Type="http://schemas.openxmlformats.org/officeDocument/2006/relationships/image"/><Relationship Id="rId15" Target="../media/image47.png" Type="http://schemas.openxmlformats.org/officeDocument/2006/relationships/image"/><Relationship Id="rId16" Target="../media/image48.png" Type="http://schemas.openxmlformats.org/officeDocument/2006/relationships/image"/><Relationship Id="rId2" Target="../media/image34.pn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7.png" Type="http://schemas.openxmlformats.org/officeDocument/2006/relationships/image"/><Relationship Id="rId4" Target="../media/image6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7991C9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939800" y="10287000"/>
            <a:ext cx="26276300" cy="4038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14400" y="520700"/>
            <a:ext cx="22313900" cy="11785600"/>
          </a:xfrm>
          <a:prstGeom prst="rect">
            <a:avLst/>
          </a:prstGeom>
          <a:effectLst>
            <a:outerShdw dir="2700000" dist="181347" blurRad="58938">
              <a:srgbClr val="000000">
                <a:alpha val="17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819400" y="1765300"/>
            <a:ext cx="18834100" cy="96266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2575400">
            <a:off x="2286000" y="1333500"/>
            <a:ext cx="1079500" cy="19050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394200" y="5067300"/>
            <a:ext cx="16052800" cy="3949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5430500" y="1955800"/>
            <a:ext cx="5486400" cy="13843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819400" y="1930400"/>
            <a:ext cx="5486400" cy="142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7991C9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939800" y="10287000"/>
            <a:ext cx="26276300" cy="4038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14400" y="520700"/>
            <a:ext cx="22313900" cy="11785600"/>
          </a:xfrm>
          <a:prstGeom prst="rect">
            <a:avLst/>
          </a:prstGeom>
          <a:effectLst>
            <a:outerShdw dir="2700000" dist="181347" blurRad="58938">
              <a:srgbClr val="000000">
                <a:alpha val="17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4584700" y="4711700"/>
            <a:ext cx="15494000" cy="42926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21290422">
            <a:off x="1460500" y="3556000"/>
            <a:ext cx="7150100" cy="927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155700" y="914400"/>
            <a:ext cx="5486400" cy="14224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6967200" y="990600"/>
            <a:ext cx="5486400" cy="1384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7991C9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939800" y="10287000"/>
            <a:ext cx="26276300" cy="4038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14400" y="520700"/>
            <a:ext cx="22313900" cy="11785600"/>
          </a:xfrm>
          <a:prstGeom prst="rect">
            <a:avLst/>
          </a:prstGeom>
          <a:effectLst>
            <a:outerShdw dir="2700000" dist="181347" blurRad="58938">
              <a:srgbClr val="000000">
                <a:alpha val="17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819400" y="1765300"/>
            <a:ext cx="18834100" cy="96266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2575400">
            <a:off x="2286000" y="1333500"/>
            <a:ext cx="1079500" cy="19050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3937000" y="5715000"/>
            <a:ext cx="16052800" cy="19304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2933700" y="1955800"/>
            <a:ext cx="5486400" cy="142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5532100" y="1968500"/>
            <a:ext cx="5486400" cy="138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EEFC5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31800" y="1079500"/>
            <a:ext cx="5626100" cy="11303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197600" y="1104900"/>
            <a:ext cx="5765800" cy="11264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2217400" y="1104900"/>
            <a:ext cx="5626100" cy="112649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533900" y="9601200"/>
            <a:ext cx="1752600" cy="26924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5346700" y="7861300"/>
            <a:ext cx="7251700" cy="2463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874500" y="2171700"/>
            <a:ext cx="3556000" cy="22098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5918200" y="2997200"/>
            <a:ext cx="6680200" cy="15875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511999">
            <a:off x="6159500" y="3924300"/>
            <a:ext cx="5626100" cy="56261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277600" y="3784600"/>
            <a:ext cx="7112000" cy="27813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8199100" y="1079500"/>
            <a:ext cx="5740400" cy="112903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6954500" y="4572000"/>
            <a:ext cx="7950200" cy="3492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78000" y="12801600"/>
            <a:ext cx="20828000" cy="546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EEFC5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409700" y="12903200"/>
            <a:ext cx="20828000" cy="5461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080000" y="254000"/>
            <a:ext cx="6464300" cy="1230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2865100" y="254000"/>
            <a:ext cx="6692900" cy="12306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940300" y="3124200"/>
            <a:ext cx="6794500" cy="70739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763500" y="3810000"/>
            <a:ext cx="6794500" cy="70739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2039600" y="1397000"/>
            <a:ext cx="7848600" cy="2120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7991C9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939800" y="10287000"/>
            <a:ext cx="26276300" cy="4038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14400" y="520700"/>
            <a:ext cx="22313900" cy="11785600"/>
          </a:xfrm>
          <a:prstGeom prst="rect">
            <a:avLst/>
          </a:prstGeom>
          <a:effectLst>
            <a:outerShdw dir="2700000" dist="181347" blurRad="58938">
              <a:srgbClr val="000000">
                <a:alpha val="17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819400" y="1765300"/>
            <a:ext cx="18834100" cy="96266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2575400">
            <a:off x="2286000" y="1333500"/>
            <a:ext cx="1079500" cy="19050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051300" y="5029200"/>
            <a:ext cx="16052800" cy="3949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5392400" y="1930400"/>
            <a:ext cx="5486400" cy="13843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819400" y="1955800"/>
            <a:ext cx="5486400" cy="1422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EEFC5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4998700" y="1955800"/>
            <a:ext cx="4584700" cy="93218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04800" y="12001500"/>
            <a:ext cx="23761700" cy="660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080000" y="1905000"/>
            <a:ext cx="4724400" cy="93726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918700" y="1943100"/>
            <a:ext cx="4927600" cy="93726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3911600" y="5537200"/>
            <a:ext cx="6731000" cy="1701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8826500" y="8280400"/>
            <a:ext cx="6731000" cy="1549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228600" y="1943100"/>
            <a:ext cx="4711700" cy="93726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051300" y="2489200"/>
            <a:ext cx="889000" cy="17907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3743681">
            <a:off x="3390900" y="3530600"/>
            <a:ext cx="4203700" cy="26670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3743681">
            <a:off x="8280400" y="6616700"/>
            <a:ext cx="4635500" cy="26670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134600" y="3644900"/>
            <a:ext cx="685800" cy="355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5270500" y="3644900"/>
            <a:ext cx="685800" cy="3556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17018000" y="4762500"/>
            <a:ext cx="4203700" cy="26670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043400" y="3390900"/>
            <a:ext cx="2540000" cy="13081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9748500" y="6134100"/>
            <a:ext cx="4572000" cy="51435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20015200" y="10096500"/>
            <a:ext cx="120650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EEFC5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2192000" y="10426700"/>
            <a:ext cx="12865100" cy="25527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419100" y="1778000"/>
            <a:ext cx="4953000" cy="98425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527300" y="8775700"/>
            <a:ext cx="2844800" cy="14478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5651500" y="1879600"/>
            <a:ext cx="5981700" cy="96393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454900" y="4165600"/>
            <a:ext cx="3962400" cy="22479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5892800" y="3898900"/>
            <a:ext cx="1562100" cy="5207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5892800" y="5105400"/>
            <a:ext cx="2159000" cy="5207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892800" y="7099300"/>
            <a:ext cx="4749800" cy="5207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836400" y="1879600"/>
            <a:ext cx="12001500" cy="36322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1925300" y="5626100"/>
            <a:ext cx="12001500" cy="42799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4122400" y="4064000"/>
            <a:ext cx="2844800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CD4A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933700" y="3302000"/>
            <a:ext cx="19291300" cy="112141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0" y="660400"/>
            <a:ext cx="5486400" cy="1422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8897600" y="660400"/>
            <a:ext cx="5486400" cy="1384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