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77" r:id="rId2"/>
    <p:sldId id="287" r:id="rId3"/>
    <p:sldId id="295" r:id="rId4"/>
    <p:sldId id="296" r:id="rId5"/>
    <p:sldId id="298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3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EAFA3-70BB-495F-B4D1-4603A067E720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44C2B-DEDF-427A-BF71-CFC1FFA351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1648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297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929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1647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42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231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8479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0338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469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87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752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4990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EB1AB-6533-45BD-9979-0A7518F2CAEB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B9005-7E41-495E-9FD6-CF6D533221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69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99392"/>
            <a:ext cx="9425210" cy="7068908"/>
          </a:xfr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039" y="1340768"/>
            <a:ext cx="4371403" cy="31683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4050" y="1412776"/>
            <a:ext cx="3611886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/>
              <a:t>박운석</a:t>
            </a:r>
            <a:endParaRPr lang="en-US" altLang="ko-KR" sz="4800" b="1" dirty="0"/>
          </a:p>
          <a:p>
            <a:endParaRPr lang="en-US" altLang="ko-KR" sz="2400" b="1" dirty="0"/>
          </a:p>
          <a:p>
            <a:r>
              <a:rPr lang="ko-KR" altLang="en-US" sz="3200" b="1" dirty="0" err="1"/>
              <a:t>한국발효술연구원</a:t>
            </a:r>
            <a:r>
              <a:rPr lang="ko-KR" altLang="en-US" sz="3200" b="1" dirty="0"/>
              <a:t> </a:t>
            </a:r>
            <a:endParaRPr lang="en-US" altLang="ko-KR" sz="3200" b="1" dirty="0"/>
          </a:p>
          <a:p>
            <a:r>
              <a:rPr lang="ko-KR" altLang="en-US" sz="3200" b="1" dirty="0"/>
              <a:t>원장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1173" y="4509122"/>
            <a:ext cx="4512774" cy="1479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/>
              <a:t>○ </a:t>
            </a:r>
            <a:r>
              <a:rPr lang="ko-KR" altLang="en-US" sz="2400" dirty="0" err="1"/>
              <a:t>매일신문</a:t>
            </a:r>
            <a:r>
              <a:rPr lang="ko-KR" altLang="en-US" sz="2400" dirty="0"/>
              <a:t> 문화부장 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○ 대구문화재단 문화기획부장 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○ 대구수제맥주학교 교장</a:t>
            </a:r>
          </a:p>
        </p:txBody>
      </p:sp>
    </p:spTree>
    <p:extLst>
      <p:ext uri="{BB962C8B-B14F-4D97-AF65-F5344CB8AC3E}">
        <p14:creationId xmlns:p14="http://schemas.microsoft.com/office/powerpoint/2010/main" val="2188893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7" y="-96757"/>
            <a:ext cx="9425210" cy="7068908"/>
          </a:xfr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24744"/>
            <a:ext cx="2843331" cy="50295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1459810"/>
            <a:ext cx="4432624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/>
              <a:t>이승희</a:t>
            </a:r>
            <a:endParaRPr lang="en-US" altLang="ko-KR" sz="4800" b="1" dirty="0"/>
          </a:p>
          <a:p>
            <a:endParaRPr lang="en-US" altLang="ko-KR" sz="2400" b="1" dirty="0"/>
          </a:p>
          <a:p>
            <a:r>
              <a:rPr lang="ko-KR" altLang="en-US" sz="3200" b="1" dirty="0"/>
              <a:t>대구시사회복지협의회 </a:t>
            </a:r>
            <a:endParaRPr lang="en-US" altLang="ko-KR" sz="3200" b="1" dirty="0"/>
          </a:p>
          <a:p>
            <a:r>
              <a:rPr lang="ko-KR" altLang="en-US" sz="3200" b="1" dirty="0"/>
              <a:t>사무처장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4877575"/>
            <a:ext cx="4512774" cy="9996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/>
              <a:t>○ 지역아동센터 대구지원단장 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○ </a:t>
            </a:r>
            <a:r>
              <a:rPr lang="ko-KR" altLang="en-US" sz="2400" dirty="0" err="1"/>
              <a:t>학이사</a:t>
            </a:r>
            <a:r>
              <a:rPr lang="ko-KR" altLang="en-US" sz="2400" dirty="0"/>
              <a:t> 독서아카데미 </a:t>
            </a:r>
            <a:r>
              <a:rPr lang="en-US" altLang="ko-KR" sz="2400" dirty="0"/>
              <a:t>8</a:t>
            </a:r>
            <a:r>
              <a:rPr lang="ko-KR" altLang="en-US" sz="2400" dirty="0"/>
              <a:t>기 </a:t>
            </a:r>
          </a:p>
        </p:txBody>
      </p:sp>
    </p:spTree>
    <p:extLst>
      <p:ext uri="{BB962C8B-B14F-4D97-AF65-F5344CB8AC3E}">
        <p14:creationId xmlns:p14="http://schemas.microsoft.com/office/powerpoint/2010/main" val="2454519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7" y="-96757"/>
            <a:ext cx="9425210" cy="7068908"/>
          </a:xfr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165" y="1255400"/>
            <a:ext cx="4242283" cy="31817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4581128"/>
            <a:ext cx="7292381" cy="1479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/>
              <a:t>○ </a:t>
            </a:r>
            <a:r>
              <a:rPr lang="en-US" altLang="ko-KR" sz="2400" dirty="0"/>
              <a:t>2002</a:t>
            </a:r>
            <a:r>
              <a:rPr lang="ko-KR" altLang="en-US" sz="2400" dirty="0"/>
              <a:t>년 제</a:t>
            </a:r>
            <a:r>
              <a:rPr lang="en-US" altLang="ko-KR" sz="2400" dirty="0"/>
              <a:t>44</a:t>
            </a:r>
            <a:r>
              <a:rPr lang="ko-KR" altLang="en-US" sz="2400" dirty="0"/>
              <a:t>회 사법시험 합격 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○ </a:t>
            </a:r>
            <a:r>
              <a:rPr lang="en-US" altLang="ko-KR" sz="2400" dirty="0"/>
              <a:t>(</a:t>
            </a:r>
            <a:r>
              <a:rPr lang="ko-KR" altLang="en-US" sz="2400" dirty="0"/>
              <a:t>전</a:t>
            </a:r>
            <a:r>
              <a:rPr lang="en-US" altLang="ko-KR" sz="2400" dirty="0"/>
              <a:t>) </a:t>
            </a:r>
            <a:r>
              <a:rPr lang="ko-KR" altLang="en-US" sz="2400" dirty="0"/>
              <a:t>경북대 및 </a:t>
            </a:r>
            <a:r>
              <a:rPr lang="ko-KR" altLang="en-US" sz="2400" dirty="0" err="1"/>
              <a:t>영남대</a:t>
            </a:r>
            <a:r>
              <a:rPr lang="ko-KR" altLang="en-US" sz="2400" dirty="0"/>
              <a:t> 법학전문대학원 겸임교수 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○ </a:t>
            </a:r>
            <a:r>
              <a:rPr lang="en-US" altLang="ko-KR" sz="2400" dirty="0"/>
              <a:t>(</a:t>
            </a:r>
            <a:r>
              <a:rPr lang="ko-KR" altLang="en-US" sz="2400" dirty="0"/>
              <a:t>전</a:t>
            </a:r>
            <a:r>
              <a:rPr lang="en-US" altLang="ko-KR" sz="2400" dirty="0"/>
              <a:t>) KBS</a:t>
            </a:r>
            <a:r>
              <a:rPr lang="ko-KR" altLang="en-US" sz="2400" dirty="0"/>
              <a:t>대구 </a:t>
            </a:r>
            <a:r>
              <a:rPr lang="en-US" altLang="ko-KR" sz="2400" dirty="0"/>
              <a:t>7</a:t>
            </a:r>
            <a:r>
              <a:rPr lang="ko-KR" altLang="en-US" sz="2400" dirty="0"/>
              <a:t>뉴스 </a:t>
            </a:r>
            <a:r>
              <a:rPr lang="en-US" altLang="ko-KR" sz="2400" dirty="0"/>
              <a:t>'</a:t>
            </a:r>
            <a:r>
              <a:rPr lang="ko-KR" altLang="en-US" sz="2400" dirty="0"/>
              <a:t>친절한 법</a:t>
            </a:r>
            <a:r>
              <a:rPr lang="en-US" altLang="ko-KR" sz="2400" dirty="0"/>
              <a:t>' </a:t>
            </a:r>
            <a:r>
              <a:rPr lang="ko-KR" altLang="en-US" sz="2400" dirty="0"/>
              <a:t>코너 진행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628800"/>
            <a:ext cx="38164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/>
              <a:t>하경환</a:t>
            </a:r>
            <a:endParaRPr lang="en-US" altLang="ko-KR" sz="4800" b="1" dirty="0"/>
          </a:p>
          <a:p>
            <a:endParaRPr lang="en-US" altLang="ko-KR" sz="2400" b="1" dirty="0"/>
          </a:p>
          <a:p>
            <a:r>
              <a:rPr lang="ko-KR" altLang="en-US" sz="3200" b="1" dirty="0"/>
              <a:t>변호사 </a:t>
            </a:r>
            <a:endParaRPr lang="en-US" altLang="ko-KR" sz="3200" b="1" dirty="0"/>
          </a:p>
          <a:p>
            <a:r>
              <a:rPr lang="ko-KR" altLang="en-US" sz="3200" b="1" dirty="0"/>
              <a:t>하경환 법률사무소 </a:t>
            </a:r>
          </a:p>
        </p:txBody>
      </p:sp>
    </p:spTree>
    <p:extLst>
      <p:ext uri="{BB962C8B-B14F-4D97-AF65-F5344CB8AC3E}">
        <p14:creationId xmlns:p14="http://schemas.microsoft.com/office/powerpoint/2010/main" val="3513614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7" y="-96757"/>
            <a:ext cx="9425210" cy="7068908"/>
          </a:xfrm>
        </p:spPr>
      </p:pic>
      <p:sp>
        <p:nvSpPr>
          <p:cNvPr id="6" name="TextBox 5"/>
          <p:cNvSpPr txBox="1"/>
          <p:nvPr/>
        </p:nvSpPr>
        <p:spPr>
          <a:xfrm>
            <a:off x="244965" y="4953256"/>
            <a:ext cx="6564395" cy="117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dirty="0"/>
              <a:t>○ </a:t>
            </a:r>
            <a:r>
              <a:rPr lang="ko-KR" altLang="en-US" dirty="0" smtClean="0"/>
              <a:t>경북대학교 대학원 과학기술실용공학부 외래교수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○ </a:t>
            </a:r>
            <a:r>
              <a:rPr lang="en-US" altLang="ko-KR" dirty="0"/>
              <a:t>(</a:t>
            </a:r>
            <a:r>
              <a:rPr lang="ko-KR" altLang="en-US" dirty="0"/>
              <a:t>전</a:t>
            </a:r>
            <a:r>
              <a:rPr lang="en-US" altLang="ko-KR" dirty="0"/>
              <a:t>) </a:t>
            </a:r>
            <a:r>
              <a:rPr lang="ko-KR" altLang="en-US" dirty="0" err="1" smtClean="0"/>
              <a:t>한동대학교</a:t>
            </a:r>
            <a:r>
              <a:rPr lang="ko-KR" altLang="en-US" dirty="0" smtClean="0"/>
              <a:t> 산학협력교수</a:t>
            </a:r>
            <a:endParaRPr lang="ko-KR" altLang="en-US" dirty="0"/>
          </a:p>
          <a:p>
            <a:pPr>
              <a:lnSpc>
                <a:spcPct val="130000"/>
              </a:lnSpc>
            </a:pPr>
            <a:r>
              <a:rPr lang="ko-KR" altLang="en-US" dirty="0"/>
              <a:t>○ </a:t>
            </a:r>
            <a:r>
              <a:rPr lang="en-US" altLang="ko-KR" dirty="0"/>
              <a:t>(</a:t>
            </a:r>
            <a:r>
              <a:rPr lang="ko-KR" altLang="en-US" dirty="0"/>
              <a:t>전</a:t>
            </a:r>
            <a:r>
              <a:rPr lang="en-US" altLang="ko-KR" dirty="0" smtClean="0"/>
              <a:t>) </a:t>
            </a:r>
            <a:r>
              <a:rPr lang="ko-KR" altLang="en-US" dirty="0" err="1" smtClean="0"/>
              <a:t>포스코건설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1628800"/>
            <a:ext cx="38164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/>
              <a:t>박희광</a:t>
            </a:r>
            <a:endParaRPr lang="en-US" altLang="ko-KR" sz="4800" b="1" dirty="0"/>
          </a:p>
          <a:p>
            <a:endParaRPr lang="en-US" altLang="ko-KR" sz="2400" b="1" dirty="0"/>
          </a:p>
          <a:p>
            <a:r>
              <a:rPr lang="en-US" altLang="ko-KR" sz="3200" b="1" dirty="0" smtClean="0"/>
              <a:t>(</a:t>
            </a:r>
            <a:r>
              <a:rPr lang="ko-KR" altLang="en-US" sz="3200" b="1" dirty="0" smtClean="0"/>
              <a:t>주</a:t>
            </a:r>
            <a:r>
              <a:rPr lang="en-US" altLang="ko-KR" sz="3200" b="1" dirty="0" smtClean="0"/>
              <a:t>)</a:t>
            </a:r>
            <a:r>
              <a:rPr lang="ko-KR" altLang="en-US" sz="3200" b="1" dirty="0" err="1" smtClean="0"/>
              <a:t>아이앤지캠퍼스</a:t>
            </a:r>
            <a:r>
              <a:rPr lang="ko-KR" altLang="en-US" sz="3200" b="1" dirty="0" smtClean="0"/>
              <a:t> </a:t>
            </a:r>
            <a:endParaRPr lang="en-US" altLang="ko-KR" sz="3200" b="1" dirty="0" smtClean="0"/>
          </a:p>
          <a:p>
            <a:r>
              <a:rPr lang="ko-KR" altLang="en-US" sz="3200" b="1" dirty="0" smtClean="0"/>
              <a:t>      </a:t>
            </a:r>
            <a:endParaRPr lang="en-US" altLang="ko-KR" sz="3200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113" y="1599142"/>
            <a:ext cx="3067478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7" y="-96757"/>
            <a:ext cx="9425210" cy="7068908"/>
          </a:xfrm>
        </p:spPr>
      </p:pic>
      <p:sp>
        <p:nvSpPr>
          <p:cNvPr id="5" name="TextBox 4"/>
          <p:cNvSpPr txBox="1"/>
          <p:nvPr/>
        </p:nvSpPr>
        <p:spPr>
          <a:xfrm>
            <a:off x="395536" y="1268760"/>
            <a:ext cx="4432624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 smtClean="0"/>
              <a:t>서영</a:t>
            </a:r>
            <a:r>
              <a:rPr lang="ko-KR" altLang="en-US" sz="4800" b="1" dirty="0"/>
              <a:t>주</a:t>
            </a:r>
            <a:endParaRPr lang="en-US" altLang="ko-KR" sz="4800" b="1" dirty="0" smtClean="0"/>
          </a:p>
          <a:p>
            <a:endParaRPr lang="en-US" altLang="ko-KR" sz="2400" b="1" dirty="0"/>
          </a:p>
          <a:p>
            <a:r>
              <a:rPr lang="ko-KR" altLang="en-US" sz="3200" b="1" dirty="0"/>
              <a:t>대구교통방송 아나운서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4653136"/>
            <a:ext cx="3897221" cy="5724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/>
              <a:t>○  대구교통방송 아나운서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458" y="3016456"/>
            <a:ext cx="4571998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8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</TotalTime>
  <Words>75</Words>
  <Application>Microsoft Office PowerPoint</Application>
  <PresentationFormat>화면 슬라이드 쇼(4:3)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Frankie Kim Kyong Yop</cp:lastModifiedBy>
  <cp:revision>5</cp:revision>
  <dcterms:created xsi:type="dcterms:W3CDTF">2023-04-18T03:59:02Z</dcterms:created>
  <dcterms:modified xsi:type="dcterms:W3CDTF">2023-04-18T09:54:09Z</dcterms:modified>
</cp:coreProperties>
</file>